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UB5r354lylrbeHBNpAlEH9eNS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3999" y="2228837"/>
            <a:ext cx="9144000" cy="863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 b="1"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1931237" y="5594061"/>
            <a:ext cx="891942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Nome completo 1º autor; Nome completo 2º autor; Nome completo demais autores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136072" y="3673923"/>
            <a:ext cx="9919855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Colocar nome do programa:  </a:t>
            </a:r>
            <a:r>
              <a:rPr lang="pt-BR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Programa Institucional de Bolsas de Iniciação à Docência ou Programa de Residência Pedagógica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Colocar o nome da escola estadual</a:t>
            </a:r>
            <a:endParaRPr sz="18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90817" y="78624"/>
            <a:ext cx="1306663" cy="136909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3224981" y="163007"/>
            <a:ext cx="671945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Encontro das Licenciaturas em Ciências Biológicas, Computação e Química do IFTM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Seminário da Residência Pedagógica/ II Seminário do PIBID</a:t>
            </a:r>
            <a:endParaRPr dirty="0"/>
          </a:p>
        </p:txBody>
      </p:sp>
      <p:pic>
        <p:nvPicPr>
          <p:cNvPr id="3" name="Imagem 2" descr="Interface gráfica do usuário&#10;&#10;Descrição gerada automaticamente com confiança média">
            <a:extLst>
              <a:ext uri="{FF2B5EF4-FFF2-40B4-BE49-F238E27FC236}">
                <a16:creationId xmlns:a16="http://schemas.microsoft.com/office/drawing/2014/main" id="{0993EF3F-B612-4E5D-A84D-10CFCA4562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8221" y="0"/>
            <a:ext cx="3353202" cy="16624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body" idx="1"/>
          </p:nvPr>
        </p:nvSpPr>
        <p:spPr>
          <a:xfrm>
            <a:off x="838200" y="164551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1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2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3</a:t>
            </a:r>
            <a:endParaRPr/>
          </a:p>
        </p:txBody>
      </p:sp>
      <p:sp>
        <p:nvSpPr>
          <p:cNvPr id="95" name="Google Shape;95;p2"/>
          <p:cNvSpPr txBox="1"/>
          <p:nvPr/>
        </p:nvSpPr>
        <p:spPr>
          <a:xfrm>
            <a:off x="609599" y="372328"/>
            <a:ext cx="9144000" cy="863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body" idx="1"/>
          </p:nvPr>
        </p:nvSpPr>
        <p:spPr>
          <a:xfrm>
            <a:off x="838200" y="164551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1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2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3</a:t>
            </a:r>
            <a:endParaRPr/>
          </a:p>
        </p:txBody>
      </p:sp>
      <p:sp>
        <p:nvSpPr>
          <p:cNvPr id="101" name="Google Shape;101;p3"/>
          <p:cNvSpPr txBox="1"/>
          <p:nvPr/>
        </p:nvSpPr>
        <p:spPr>
          <a:xfrm>
            <a:off x="609599" y="372328"/>
            <a:ext cx="9144000" cy="863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body" idx="1"/>
          </p:nvPr>
        </p:nvSpPr>
        <p:spPr>
          <a:xfrm>
            <a:off x="838200" y="164551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1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2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3</a:t>
            </a:r>
            <a:endParaRPr/>
          </a:p>
        </p:txBody>
      </p:sp>
      <p:sp>
        <p:nvSpPr>
          <p:cNvPr id="107" name="Google Shape;107;p4"/>
          <p:cNvSpPr txBox="1"/>
          <p:nvPr/>
        </p:nvSpPr>
        <p:spPr>
          <a:xfrm>
            <a:off x="609599" y="372328"/>
            <a:ext cx="9144000" cy="863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>
            <a:spLocks noGrp="1"/>
          </p:cNvSpPr>
          <p:nvPr>
            <p:ph type="body" idx="1"/>
          </p:nvPr>
        </p:nvSpPr>
        <p:spPr>
          <a:xfrm>
            <a:off x="838200" y="164551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1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2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3</a:t>
            </a:r>
            <a:endParaRPr/>
          </a:p>
        </p:txBody>
      </p:sp>
      <p:sp>
        <p:nvSpPr>
          <p:cNvPr id="113" name="Google Shape;113;p5"/>
          <p:cNvSpPr txBox="1"/>
          <p:nvPr/>
        </p:nvSpPr>
        <p:spPr>
          <a:xfrm>
            <a:off x="609599" y="372328"/>
            <a:ext cx="9144000" cy="863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Resultados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>
            <a:spLocks noGrp="1"/>
          </p:cNvSpPr>
          <p:nvPr>
            <p:ph type="body" idx="1"/>
          </p:nvPr>
        </p:nvSpPr>
        <p:spPr>
          <a:xfrm>
            <a:off x="838200" y="164551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1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2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Tópico 3</a:t>
            </a:r>
            <a:endParaRPr/>
          </a:p>
        </p:txBody>
      </p:sp>
      <p:sp>
        <p:nvSpPr>
          <p:cNvPr id="119" name="Google Shape;119;p6"/>
          <p:cNvSpPr txBox="1"/>
          <p:nvPr/>
        </p:nvSpPr>
        <p:spPr>
          <a:xfrm>
            <a:off x="609599" y="372328"/>
            <a:ext cx="9144000" cy="863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Conclusão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"/>
          <p:cNvSpPr txBox="1">
            <a:spLocks noGrp="1"/>
          </p:cNvSpPr>
          <p:nvPr>
            <p:ph type="body" idx="1"/>
          </p:nvPr>
        </p:nvSpPr>
        <p:spPr>
          <a:xfrm>
            <a:off x="116681" y="3106922"/>
            <a:ext cx="3706091" cy="1153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 b="1"/>
              <a:t>Realização:</a:t>
            </a:r>
            <a:endParaRPr b="1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/>
              <a:t>Pró-Reitoria de Ensino</a:t>
            </a:r>
            <a:endParaRPr/>
          </a:p>
        </p:txBody>
      </p:sp>
      <p:sp>
        <p:nvSpPr>
          <p:cNvPr id="125" name="Google Shape;125;p7"/>
          <p:cNvSpPr txBox="1"/>
          <p:nvPr/>
        </p:nvSpPr>
        <p:spPr>
          <a:xfrm>
            <a:off x="266609" y="4435432"/>
            <a:ext cx="3706091" cy="505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Apoio:</a:t>
            </a:r>
            <a:endParaRPr b="1"/>
          </a:p>
        </p:txBody>
      </p:sp>
      <p:pic>
        <p:nvPicPr>
          <p:cNvPr id="126" name="Google Shape;126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0271" y="5096127"/>
            <a:ext cx="1102165" cy="11648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69000" y="5096127"/>
            <a:ext cx="3706091" cy="972286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7"/>
          <p:cNvSpPr txBox="1"/>
          <p:nvPr/>
        </p:nvSpPr>
        <p:spPr>
          <a:xfrm flipH="1">
            <a:off x="9646629" y="5364069"/>
            <a:ext cx="2165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LOGOMARCA  da Escola Estadual</a:t>
            </a:r>
            <a:endParaRPr/>
          </a:p>
        </p:txBody>
      </p:sp>
      <p:pic>
        <p:nvPicPr>
          <p:cNvPr id="129" name="Google Shape;129;p7" descr="Uma imagem contendo Logotipo&#10;&#10;Descrição gerada automa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305466" y="5093916"/>
            <a:ext cx="2550410" cy="100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7"/>
          <p:cNvSpPr txBox="1"/>
          <p:nvPr/>
        </p:nvSpPr>
        <p:spPr>
          <a:xfrm>
            <a:off x="4274500" y="459075"/>
            <a:ext cx="4800600" cy="8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Agradecimentos</a:t>
            </a:r>
            <a:endParaRPr/>
          </a:p>
        </p:txBody>
      </p:sp>
      <p:pic>
        <p:nvPicPr>
          <p:cNvPr id="131" name="Google Shape;131;p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16674" y="97874"/>
            <a:ext cx="3202198" cy="158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Widescreen</PresentationFormat>
  <Paragraphs>32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TÍTULO DO TRABALHO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Polyanna Miranda Alves</dc:creator>
  <cp:lastModifiedBy>ar618</cp:lastModifiedBy>
  <cp:revision>1</cp:revision>
  <dcterms:created xsi:type="dcterms:W3CDTF">2022-03-05T20:45:20Z</dcterms:created>
  <dcterms:modified xsi:type="dcterms:W3CDTF">2022-04-01T18:06:15Z</dcterms:modified>
</cp:coreProperties>
</file>